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قوانين نيوتن بالحركة الخطية</a:t>
            </a:r>
          </a:p>
        </p:txBody>
      </p:sp>
    </p:spTree>
    <p:extLst>
      <p:ext uri="{BB962C8B-B14F-4D97-AF65-F5344CB8AC3E}">
        <p14:creationId xmlns:p14="http://schemas.microsoft.com/office/powerpoint/2010/main" val="4236902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84976"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663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484784"/>
            <a:ext cx="7408333" cy="4641379"/>
          </a:xfrm>
        </p:spPr>
        <p:txBody>
          <a:bodyPr>
            <a:normAutofit fontScale="77500" lnSpcReduction="20000"/>
          </a:bodyPr>
          <a:lstStyle/>
          <a:p>
            <a:pPr marL="0" indent="0">
              <a:buNone/>
            </a:pPr>
            <a:endParaRPr lang="ar-IQ" dirty="0"/>
          </a:p>
          <a:p>
            <a:pPr marL="0" indent="0">
              <a:buNone/>
            </a:pPr>
            <a:r>
              <a:rPr lang="ar-IQ" dirty="0"/>
              <a:t>نلاحظ من مشاهدتنا اليومية ان اي جسم من حولنا مثل المقعد او المنضدة او اي جسم ساكن لا يغير وضعة من تلقاء نفسة مالم ندفعه او نسحبه او بوجه عام مالم نؤثر علية بقوة خارجية تغير من حالة سكونة.</a:t>
            </a:r>
          </a:p>
          <a:p>
            <a:pPr marL="0" indent="0">
              <a:buNone/>
            </a:pPr>
            <a:r>
              <a:rPr lang="ar-IQ" dirty="0"/>
              <a:t>وكذلك بالنسبة لجسم يتحرك في خط مستقيم وبسرعة ثابتة لا يغير من مقدار سرعته سواء بالزيادة او بالنقصان او يغير اتجاه سرعته مالم تؤثر عليه قوة خارجية. </a:t>
            </a:r>
          </a:p>
          <a:p>
            <a:pPr marL="0" indent="0">
              <a:buNone/>
            </a:pPr>
            <a:r>
              <a:rPr lang="ar-IQ" dirty="0"/>
              <a:t>ولقد عبر نيوتن عن هذه المفاهيم في قانونه الاول الذي ينص على ما يلي:</a:t>
            </a:r>
          </a:p>
          <a:p>
            <a:pPr marL="0" indent="0">
              <a:buNone/>
            </a:pPr>
            <a:endParaRPr lang="ar-IQ" dirty="0"/>
          </a:p>
          <a:p>
            <a:pPr marL="0" indent="0">
              <a:buNone/>
            </a:pPr>
            <a:r>
              <a:rPr lang="ar-IQ" dirty="0">
                <a:solidFill>
                  <a:srgbClr val="C00000"/>
                </a:solidFill>
              </a:rPr>
              <a:t>يبقى الجسم محافظا على حالته من سكون او حركه بسرعه ثابته وعلى خط مستقيم مالم تؤثر علية قوة خارجية.</a:t>
            </a:r>
          </a:p>
        </p:txBody>
      </p:sp>
      <p:sp>
        <p:nvSpPr>
          <p:cNvPr id="2" name="Title 1"/>
          <p:cNvSpPr>
            <a:spLocks noGrp="1"/>
          </p:cNvSpPr>
          <p:nvPr>
            <p:ph type="title"/>
          </p:nvPr>
        </p:nvSpPr>
        <p:spPr/>
        <p:txBody>
          <a:bodyPr/>
          <a:lstStyle/>
          <a:p>
            <a:r>
              <a:rPr lang="ar-IQ" dirty="0"/>
              <a:t>قانون نيوتن الاول</a:t>
            </a:r>
          </a:p>
        </p:txBody>
      </p:sp>
    </p:spTree>
    <p:extLst>
      <p:ext uri="{BB962C8B-B14F-4D97-AF65-F5344CB8AC3E}">
        <p14:creationId xmlns:p14="http://schemas.microsoft.com/office/powerpoint/2010/main" val="42150967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91264" cy="5073427"/>
          </a:xfrm>
        </p:spPr>
        <p:txBody>
          <a:bodyPr/>
          <a:lstStyle/>
          <a:p>
            <a:r>
              <a:rPr lang="ar-IQ" dirty="0"/>
              <a:t> اذا كانت القوة المضادة لإيقافه اقل من القوة التي حركته سوف تبطئ حركة الجسم تدريجيا ، ويمكن ملاحظته عند عداء 100متر عند نهاية السباق ومحاولته للتوقف . </a:t>
            </a:r>
          </a:p>
          <a:p>
            <a:r>
              <a:rPr lang="ar-IQ" dirty="0"/>
              <a:t> اذا كانت القوة المضادة مساوية للقوة التي حركته تؤدي الى توقفه مباشرة . </a:t>
            </a:r>
          </a:p>
          <a:p>
            <a:endParaRPr lang="ar-IQ" dirty="0"/>
          </a:p>
        </p:txBody>
      </p:sp>
      <p:sp>
        <p:nvSpPr>
          <p:cNvPr id="2" name="Title 1"/>
          <p:cNvSpPr>
            <a:spLocks noGrp="1"/>
          </p:cNvSpPr>
          <p:nvPr>
            <p:ph type="title"/>
          </p:nvPr>
        </p:nvSpPr>
        <p:spPr/>
        <p:txBody>
          <a:bodyPr>
            <a:normAutofit fontScale="90000"/>
          </a:bodyPr>
          <a:lstStyle/>
          <a:p>
            <a:r>
              <a:rPr lang="ar-IQ" dirty="0"/>
              <a:t>في الجسم المتحرك حالتين </a:t>
            </a:r>
            <a:br>
              <a:rPr lang="ar-IQ" dirty="0"/>
            </a:b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507" y="3918998"/>
            <a:ext cx="3600400" cy="2423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907" y="3927563"/>
            <a:ext cx="4346848" cy="2415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56494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marL="514350" indent="-514350">
              <a:buFont typeface="+mj-lt"/>
              <a:buAutoNum type="arabicPeriod"/>
            </a:pPr>
            <a:r>
              <a:rPr lang="ar-IQ" dirty="0"/>
              <a:t>حالة الجسم الحركية:</a:t>
            </a:r>
          </a:p>
          <a:p>
            <a:pPr marL="0" indent="0">
              <a:buNone/>
            </a:pPr>
            <a:r>
              <a:rPr lang="ar-IQ" sz="2400" dirty="0"/>
              <a:t>نجد ان مقدار القوة المستخدمة لإكساب جسم سرعة معينة يختلف باختلاف وضعية الجسم قبل استخدام القوة فاذا كان الجسم ثابتا واردنا اكسابه سرعة 5 م/ </a:t>
            </a:r>
            <a:r>
              <a:rPr lang="ar-IQ" sz="2400" dirty="0" err="1"/>
              <a:t>ثا</a:t>
            </a:r>
            <a:r>
              <a:rPr lang="ar-IQ" sz="2400" dirty="0"/>
              <a:t> يتطلب قدرا من القوة اما الجسم نفسه في حالة حركة فلإكسابه السرعة نفسها تكون القوة المستخدمة اقل من الحالة الاولى وهنا يفسر ان اهمية الحركات التمهيدية في الفعاليات الرياضية . </a:t>
            </a:r>
          </a:p>
        </p:txBody>
      </p:sp>
      <p:sp>
        <p:nvSpPr>
          <p:cNvPr id="2" name="Title 1"/>
          <p:cNvSpPr>
            <a:spLocks noGrp="1"/>
          </p:cNvSpPr>
          <p:nvPr>
            <p:ph type="title"/>
          </p:nvPr>
        </p:nvSpPr>
        <p:spPr>
          <a:xfrm>
            <a:off x="457200" y="274638"/>
            <a:ext cx="8219256" cy="850106"/>
          </a:xfrm>
        </p:spPr>
        <p:txBody>
          <a:bodyPr>
            <a:normAutofit/>
          </a:bodyPr>
          <a:lstStyle/>
          <a:p>
            <a:r>
              <a:rPr lang="ar-IQ" dirty="0"/>
              <a:t> العوامل المؤثرة في قانون القصور الذاتي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573016"/>
            <a:ext cx="42484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4215172"/>
            <a:ext cx="4331221" cy="202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6504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normAutofit/>
          </a:bodyPr>
          <a:lstStyle/>
          <a:p>
            <a:r>
              <a:rPr lang="ar-IQ" sz="2800" dirty="0"/>
              <a:t>لتحريك الثقل الخاص بالرجال من وضع الثبات يتطلب قدرا كبيرا من القوة قياسا بالقوة المستخدمة لو اردنا تحريك الثقل الصغير للنساء من الثبات (أي كلما زادت كتلة الجسم يزيد قصوره الذاتي).</a:t>
            </a:r>
          </a:p>
        </p:txBody>
      </p:sp>
      <p:sp>
        <p:nvSpPr>
          <p:cNvPr id="2" name="Title 1"/>
          <p:cNvSpPr>
            <a:spLocks noGrp="1"/>
          </p:cNvSpPr>
          <p:nvPr>
            <p:ph type="title"/>
          </p:nvPr>
        </p:nvSpPr>
        <p:spPr>
          <a:xfrm>
            <a:off x="395536" y="260648"/>
            <a:ext cx="8136904" cy="936104"/>
          </a:xfrm>
        </p:spPr>
        <p:txBody>
          <a:bodyPr/>
          <a:lstStyle/>
          <a:p>
            <a:r>
              <a:rPr lang="ar-IQ" dirty="0"/>
              <a:t>كتلة الجسم</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852936"/>
            <a:ext cx="669674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2620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endParaRPr lang="ar-IQ" dirty="0"/>
          </a:p>
          <a:p>
            <a:r>
              <a:rPr lang="ar-IQ" dirty="0"/>
              <a:t>القوة المطلوبة لتحريك جسم على سطح املس هي اقل من القوة المطلوبة لتحريك الجسم نفسه على سطح خشن . </a:t>
            </a:r>
          </a:p>
          <a:p>
            <a:endParaRPr lang="ar-IQ" dirty="0"/>
          </a:p>
        </p:txBody>
      </p:sp>
      <p:sp>
        <p:nvSpPr>
          <p:cNvPr id="2" name="Title 1"/>
          <p:cNvSpPr>
            <a:spLocks noGrp="1"/>
          </p:cNvSpPr>
          <p:nvPr>
            <p:ph type="title"/>
          </p:nvPr>
        </p:nvSpPr>
        <p:spPr>
          <a:xfrm>
            <a:off x="611560" y="476672"/>
            <a:ext cx="8208912" cy="854968"/>
          </a:xfrm>
        </p:spPr>
        <p:txBody>
          <a:bodyPr>
            <a:normAutofit fontScale="90000"/>
          </a:bodyPr>
          <a:lstStyle/>
          <a:p>
            <a:r>
              <a:rPr lang="ar-IQ" sz="4000" dirty="0"/>
              <a:t>طبيعة الارض او السطح (خشن او ناعم) او المستوي</a:t>
            </a:r>
            <a:br>
              <a:rPr lang="ar-IQ" dirty="0"/>
            </a:b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708920"/>
            <a:ext cx="7416824"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98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19256" cy="5217443"/>
          </a:xfrm>
        </p:spPr>
        <p:txBody>
          <a:bodyPr>
            <a:normAutofit/>
          </a:bodyPr>
          <a:lstStyle/>
          <a:p>
            <a:r>
              <a:rPr lang="ar-IQ" sz="2400" dirty="0"/>
              <a:t>لتحريك جسم ذي كتلة معينة وله القاعدة ارتكاز يتطلب ذلك القوة كبيرة للتغلب عليه ، بينما تكون القوة المستخدمة اقل فيما لو كانت القاعدة التي يستند عليها الجسم نفسه صغيرة ، حيث نجد ان المصارع يحاول توسيع قاعدة الارتكاز للتقليل من القوة التي يستخدمها الخصم . </a:t>
            </a:r>
          </a:p>
          <a:p>
            <a:r>
              <a:rPr lang="ar-IQ" sz="2400" dirty="0"/>
              <a:t>وان القاعدة الارتكاز دورا كبيرا في تحديد مقدار القصور الذاتي للجسم فنجد ان توقف الحافلة المفاجئ يؤدي بالراكب ولو بصورة لاشعورية ان يقدم رجليه الى الامام لتوسيع قاعدة الارتكاز لتفادي السقوط للأمام اما اذا القوة المؤثرة من الجانب يتم توسيع القاعدة بوضع الرجل جانبا . </a:t>
            </a:r>
          </a:p>
          <a:p>
            <a:endParaRPr lang="ar-IQ" dirty="0"/>
          </a:p>
        </p:txBody>
      </p:sp>
      <p:sp>
        <p:nvSpPr>
          <p:cNvPr id="2" name="Title 1"/>
          <p:cNvSpPr>
            <a:spLocks noGrp="1"/>
          </p:cNvSpPr>
          <p:nvPr>
            <p:ph type="title"/>
          </p:nvPr>
        </p:nvSpPr>
        <p:spPr>
          <a:xfrm>
            <a:off x="457200" y="404664"/>
            <a:ext cx="8003232" cy="576064"/>
          </a:xfrm>
        </p:spPr>
        <p:txBody>
          <a:bodyPr>
            <a:normAutofit fontScale="90000"/>
          </a:bodyPr>
          <a:lstStyle/>
          <a:p>
            <a:r>
              <a:rPr lang="ar-IQ" sz="3200" dirty="0"/>
              <a:t>قاعدة الارتكاز واتجاهها :</a:t>
            </a:r>
            <a:br>
              <a:rPr lang="ar-IQ" sz="3200" dirty="0"/>
            </a:br>
            <a:endParaRPr lang="ar-IQ" sz="32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252904"/>
            <a:ext cx="3672408" cy="234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252905"/>
            <a:ext cx="4032448" cy="2344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191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ar-IQ" dirty="0"/>
              <a:t> عملية الربط ما بين الحركات الخطية والحركات الدورانية ، مثل ربط الحركات عند اداه رمي القرص. </a:t>
            </a:r>
          </a:p>
          <a:p>
            <a:r>
              <a:rPr lang="ar-IQ" dirty="0"/>
              <a:t>الاستمرار بالحركة في عملية محاولة عدم قطع او ايقاف الحركة مثل العاب الوثب او الالعاب الى تتطلب حركة ثلاثية عند التحويل بالحركة من الجري الى الارتقاء فيجب الاستمرار بالحركة دون  قطع . </a:t>
            </a:r>
          </a:p>
          <a:p>
            <a:r>
              <a:rPr lang="ar-IQ" dirty="0"/>
              <a:t> تأثير كمية الحركة اذا زادت كمية الحركة تؤدي الى صعوبة ايقاف او تغير اتجاه الحركة . </a:t>
            </a:r>
          </a:p>
          <a:p>
            <a:r>
              <a:rPr lang="ar-IQ" dirty="0"/>
              <a:t> انتقال كمية الحركة اذا كان الجسم على الارض يمكن نقل الحركة في اجزاء الجسم اما عندما ترك الجسم للأرض (في الهواء) لا يتغير أي يثبت (الزمن-المسافة-المسار) .</a:t>
            </a:r>
          </a:p>
          <a:p>
            <a:endParaRPr lang="ar-IQ" dirty="0"/>
          </a:p>
        </p:txBody>
      </p:sp>
      <p:sp>
        <p:nvSpPr>
          <p:cNvPr id="2" name="Title 1"/>
          <p:cNvSpPr>
            <a:spLocks noGrp="1"/>
          </p:cNvSpPr>
          <p:nvPr>
            <p:ph type="title"/>
          </p:nvPr>
        </p:nvSpPr>
        <p:spPr/>
        <p:txBody>
          <a:bodyPr>
            <a:normAutofit fontScale="90000"/>
          </a:bodyPr>
          <a:lstStyle/>
          <a:p>
            <a:r>
              <a:rPr lang="ar-IQ" dirty="0"/>
              <a:t>الاسس المتعلقة بقانون القصور الذاتي </a:t>
            </a:r>
            <a:br>
              <a:rPr lang="ar-IQ" dirty="0"/>
            </a:br>
            <a:endParaRPr lang="ar-IQ" dirty="0"/>
          </a:p>
        </p:txBody>
      </p:sp>
    </p:spTree>
    <p:extLst>
      <p:ext uri="{BB962C8B-B14F-4D97-AF65-F5344CB8AC3E}">
        <p14:creationId xmlns:p14="http://schemas.microsoft.com/office/powerpoint/2010/main" val="711128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488</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سمة Office</vt:lpstr>
      <vt:lpstr>قوانين نيوتن بالحركة الخطية</vt:lpstr>
      <vt:lpstr>PowerPoint Presentation</vt:lpstr>
      <vt:lpstr>قانون نيوتن الاول</vt:lpstr>
      <vt:lpstr>في الجسم المتحرك حالتين  </vt:lpstr>
      <vt:lpstr> العوامل المؤثرة في قانون القصور الذاتي </vt:lpstr>
      <vt:lpstr>كتلة الجسم</vt:lpstr>
      <vt:lpstr>طبيعة الارض او السطح (خشن او ناعم) او المستوي </vt:lpstr>
      <vt:lpstr>قاعدة الارتكاز واتجاهها : </vt:lpstr>
      <vt:lpstr>الاسس المتعلقة بقانون القصور الذاتي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قوانين نيوتن بالحركة الخطية</dc:title>
  <dc:creator>Prof.Phd.Mustafa Alshibeeb</dc:creator>
  <cp:lastModifiedBy>hp</cp:lastModifiedBy>
  <cp:revision>1</cp:revision>
  <dcterms:created xsi:type="dcterms:W3CDTF">2018-12-15T19:57:42Z</dcterms:created>
  <dcterms:modified xsi:type="dcterms:W3CDTF">2018-12-15T19:58:18Z</dcterms:modified>
</cp:coreProperties>
</file>